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38" r:id="rId3"/>
    <p:sldId id="443" r:id="rId4"/>
    <p:sldId id="446" r:id="rId5"/>
    <p:sldId id="447" r:id="rId6"/>
    <p:sldId id="448" r:id="rId7"/>
    <p:sldId id="449" r:id="rId8"/>
    <p:sldId id="441" r:id="rId9"/>
    <p:sldId id="444" r:id="rId10"/>
    <p:sldId id="445" r:id="rId11"/>
    <p:sldId id="423" r:id="rId12"/>
    <p:sldId id="40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.d-cd.net/e37b369s-1920.jpg" TargetMode="External"/><Relationship Id="rId3" Type="http://schemas.openxmlformats.org/officeDocument/2006/relationships/hyperlink" Target="https://vitvesti.by/images/2023/02/04/semejstvo-traktorov-belarus.jpg" TargetMode="External"/><Relationship Id="rId7" Type="http://schemas.openxmlformats.org/officeDocument/2006/relationships/hyperlink" Target="https://a.d-cd.net/coAAAgN_8OA-1920.jpg" TargetMode="External"/><Relationship Id="rId2" Type="http://schemas.openxmlformats.org/officeDocument/2006/relationships/hyperlink" Target="https://i.ytimg.com/vi/PRacNZp4Wtk/hqdefaul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dzeninfra.ru/get-zen_doc/4599736/pub_632967a06ac0f86736673e0b_632967b3c792b5652abc3c90/scale_1200" TargetMode="External"/><Relationship Id="rId5" Type="http://schemas.openxmlformats.org/officeDocument/2006/relationships/hyperlink" Target="https://resizer.mail.ru/p/ba324b5d-6afc-52db-ad54-5796e535f7c8/dpr:200/AQABXN-sTFJ8XvCQLdojFAlUDCYyO8Up_GyTOvOZDBSm1XyhlyoEtY7ZTgqROs2ctr9rziPSulr6sgMliS_KKD2MrKY.jpg" TargetMode="External"/><Relationship Id="rId4" Type="http://schemas.openxmlformats.org/officeDocument/2006/relationships/hyperlink" Target="https://&#1090;&#1088;&#1072;&#1082;&#1090;&#1086;&#1088;.&#1073;&#1077;&#1083;/wp-content/uploads/2021/03/343-e1616137315111.jpghttps:/&#1090;&#1088;&#1072;&#1082;&#1090;&#1086;&#1088;.&#1073;&#1077;&#1083;/wp-content/uploads/2021/03/343-e1616137315111.jpg" TargetMode="External"/><Relationship Id="rId9" Type="http://schemas.openxmlformats.org/officeDocument/2006/relationships/hyperlink" Target="https://static.tildacdn.com/tild6436-3330-4331-a631-643666646235/DSC_3935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 30. </a:t>
            </a:r>
          </a:p>
          <a:p>
            <a:pPr algn="ctr"/>
            <a:r>
              <a:rPr lang="be-BY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  на  будоўлі</a:t>
            </a: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  <a:endParaRPr lang="be-BY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A5D86-7C5F-EE96-9C2C-D747B6B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Прафесіі на будоўлі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9F292-643C-D4C3-28FB-253334A7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988840"/>
            <a:ext cx="828092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кранаўшчык</a:t>
            </a:r>
          </a:p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бульдазерыст</a:t>
            </a:r>
          </a:p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Грузавік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шафёр </a:t>
            </a:r>
          </a:p>
          <a:p>
            <a:pPr marL="0" indent="0">
              <a:buNone/>
            </a:pP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Экскаватар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экскаватаршчык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Навядзенне </a:t>
            </a:r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мастоў</a:t>
            </a:r>
            <a:endParaRPr lang="be-BY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/>
          </a:p>
          <a:p>
            <a:pPr>
              <a:buNone/>
            </a:pPr>
            <a:endParaRPr lang="be-BY" sz="4000" b="1" dirty="0"/>
          </a:p>
          <a:p>
            <a:pPr>
              <a:buNone/>
            </a:pPr>
            <a:endParaRPr lang="be-BY" sz="4000" b="1" dirty="0"/>
          </a:p>
          <a:p>
            <a:pPr>
              <a:buNone/>
            </a:pPr>
            <a:endParaRPr lang="be-BY" sz="4000" b="1" dirty="0"/>
          </a:p>
          <a:p>
            <a:pPr lvl="1">
              <a:buNone/>
            </a:pPr>
            <a:r>
              <a:rPr lang="be-BY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Наладжванне кантактаў з кім-небудзь</a:t>
            </a:r>
            <a:r>
              <a:rPr lang="be-BY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e-BY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0E5B7E6A-CE6A-6BA8-13E5-330D8959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12347"/>
          <a:stretch/>
        </p:blipFill>
        <p:spPr bwMode="auto">
          <a:xfrm>
            <a:off x="2286000" y="2636912"/>
            <a:ext cx="4572000" cy="257689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36712"/>
            <a:ext cx="8786874" cy="25202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такое абрэвіятура?</a:t>
            </a:r>
          </a:p>
          <a:p>
            <a:pPr marL="514350" indent="-514350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абрэвіятуры вы сёння запомнілі?</a:t>
            </a:r>
          </a:p>
          <a:p>
            <a:pPr marL="514350" indent="-514350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машыны, неабходныя на будоўлі, вырабляюць  у Мінску і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Жодзіне?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кіруе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экскаватарам,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кранам, бульдозерам?</a:t>
            </a:r>
          </a:p>
        </p:txBody>
      </p:sp>
      <p:pic>
        <p:nvPicPr>
          <p:cNvPr id="6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632" y="1285860"/>
            <a:ext cx="8390736" cy="4807436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і рус. мовамі навучання / Т. Ю. Аброськіна. — Мінск : Сэр-Віт, 2023. — 72 с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https://i.ytimg.com/vi/PRacNZp4Wtk/hqdefault.jpg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https://vitvesti.by/images/2023/02/04/semejstvo-traktorov-belarus.jpg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https://трактор.бел/wp-content/uploads/2021/03/343-e1616137315111.jpghttps://трактор.бел/wp-content/uploads/2021/03/343-e1616137315111.jpg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https://resizer.mail.ru/p/ba324b5d-6afc-52db-ad54-5796e535f7c8/dpr:200/AQABXN-sTFJ8XvCQLdojFAlUDCYyO8Up_GyTOvOZDBSm1XyhlyoEtY7ZTgqROs2ctr9rziPSulr6sgMliS_KKD2MrKY.jpg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https://avatars.dzeninfra.ru/get-zen_doc/4599736/pub_632967a06ac0f86736673e0b_632967b3c792b5652abc3c90/scale_1200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https://a.d-cd.net/coAAAgN_8OA-1920.jpg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https://a.d-cd.net/e37b369s-1920.jpg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https://static.tildacdn.com/tild6436-3330-4331-a631-643666646235/DSC_3935w.jpg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</a:t>
            </a: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A1763-B713-24D3-F82D-DE223463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50105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42483F1-D5E8-FB31-813F-031AE9A5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9297" r="9565" b="13641"/>
          <a:stretch/>
        </p:blipFill>
        <p:spPr bwMode="auto">
          <a:xfrm>
            <a:off x="457198" y="1354769"/>
            <a:ext cx="3723005" cy="2723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0D1DF9-C96D-A54F-0CA4-15AF4B7844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9063" r="52104" b="5763"/>
          <a:stretch/>
        </p:blipFill>
        <p:spPr bwMode="auto">
          <a:xfrm rot="5400000" flipV="1">
            <a:off x="5164412" y="762359"/>
            <a:ext cx="2701280" cy="3886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4FAEE2-1648-CA05-49C9-9782A4F1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 t="12359" r="15065" b="10281"/>
          <a:stretch/>
        </p:blipFill>
        <p:spPr bwMode="auto">
          <a:xfrm rot="16200000" flipH="1" flipV="1">
            <a:off x="1001514" y="3679311"/>
            <a:ext cx="2634374" cy="3723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5D3D7D-7475-6153-089D-44B26F509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5930" r="49573" b="4445"/>
          <a:stretch/>
        </p:blipFill>
        <p:spPr bwMode="auto">
          <a:xfrm rot="16200000" flipH="1" flipV="1">
            <a:off x="5165052" y="3564610"/>
            <a:ext cx="2700000" cy="3886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2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1B9C6-BD63-F9D7-47EE-1CDAD8B9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79376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Машыны на будоўлі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CE029E-23DC-BB3B-E5A6-106F3B82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284984"/>
            <a:ext cx="8784976" cy="357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err="1" smtClean="0"/>
              <a:t>грэйдар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          бульдозер</a:t>
            </a:r>
          </a:p>
          <a:p>
            <a:pPr marL="0" indent="0">
              <a:buNone/>
            </a:pPr>
            <a:r>
              <a:rPr lang="ru-RU" sz="4000" dirty="0"/>
              <a:t>                      </a:t>
            </a:r>
            <a:r>
              <a:rPr lang="ru-RU" sz="4000" dirty="0" err="1"/>
              <a:t>пагрузчык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                                   </a:t>
            </a:r>
            <a:r>
              <a:rPr lang="ru-RU" sz="4000" dirty="0" err="1"/>
              <a:t>экскаватар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                                                   </a:t>
            </a:r>
            <a:r>
              <a:rPr lang="ru-RU" sz="4000" dirty="0" err="1"/>
              <a:t>самазвал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DC31A3-7BAE-B0A5-2F43-4AC44D37E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1876" r="3867" b="61582"/>
          <a:stretch/>
        </p:blipFill>
        <p:spPr bwMode="auto">
          <a:xfrm>
            <a:off x="0" y="1529494"/>
            <a:ext cx="6796446" cy="1755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C9150C-448C-2BDD-74D8-712699D40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" t="63554" r="73720" b="10954"/>
          <a:stretch/>
        </p:blipFill>
        <p:spPr bwMode="auto">
          <a:xfrm>
            <a:off x="6796446" y="1551333"/>
            <a:ext cx="2343886" cy="173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5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1E751-232C-6EE9-AD2A-8CDF253A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Слоўнікавая работа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D74959-AD08-182B-57A9-2E3D3DF6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35480"/>
            <a:ext cx="843528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e-BY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Абрэвіятура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слова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якое ўтварылася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пачатковых літар або пачатковых гукаў слоў, якія ўваходзяць у словазлучэнне.</a:t>
            </a:r>
          </a:p>
          <a:p>
            <a:pPr marL="0" indent="0" algn="just">
              <a:buNone/>
            </a:pPr>
            <a:r>
              <a:rPr lang="be-BY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 аўтамабільны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завод.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Мінскі аўтамабільны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завод.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МТЗ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Мінскі трактарны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D5146-209A-5933-1C13-3DBCD9FD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620688"/>
            <a:ext cx="2016224" cy="1096187"/>
          </a:xfrm>
        </p:spPr>
        <p:txBody>
          <a:bodyPr>
            <a:noAutofit/>
          </a:bodyPr>
          <a:lstStyle/>
          <a:p>
            <a:r>
              <a:rPr lang="be-BY" sz="8000" b="1" dirty="0" smtClean="0"/>
              <a:t>МТЗ</a:t>
            </a:r>
            <a:endParaRPr lang="ru-RU" sz="8000" dirty="0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BAE77C57-DA0D-1C6D-7E4E-9976D4C2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4455522" cy="40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EF4AD423-19EF-0385-0DE6-59CC386C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0"/>
          <a:stretch/>
        </p:blipFill>
        <p:spPr bwMode="auto">
          <a:xfrm>
            <a:off x="4455522" y="3068960"/>
            <a:ext cx="4688478" cy="381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38678" y="2607295"/>
            <a:ext cx="372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 29 мая 1946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08B378-E30B-AB80-965C-A034A89A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712" y="548680"/>
            <a:ext cx="2098576" cy="1226400"/>
          </a:xfrm>
        </p:spPr>
        <p:txBody>
          <a:bodyPr>
            <a:normAutofit fontScale="90000"/>
          </a:bodyPr>
          <a:lstStyle/>
          <a:p>
            <a:r>
              <a:rPr lang="be-BY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МАЗ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6B2814BB-D932-5455-D575-75A130D62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3070"/>
          <a:stretch/>
        </p:blipFill>
        <p:spPr bwMode="auto">
          <a:xfrm>
            <a:off x="24957" y="1655641"/>
            <a:ext cx="4414435" cy="314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D847D7F3-F203-F5A7-EA0C-91CBA1F2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3494"/>
          <a:stretch/>
        </p:blipFill>
        <p:spPr bwMode="auto">
          <a:xfrm>
            <a:off x="4439392" y="3056157"/>
            <a:ext cx="4704608" cy="37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93303" y="2582415"/>
            <a:ext cx="3950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 9 жніўня 1944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A7E35-9C1E-788F-6D7F-580E442A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332656"/>
            <a:ext cx="2890664" cy="1442424"/>
          </a:xfrm>
        </p:spPr>
        <p:txBody>
          <a:bodyPr>
            <a:normAutofit/>
          </a:bodyPr>
          <a:lstStyle/>
          <a:p>
            <a:pPr algn="ctr"/>
            <a:r>
              <a:rPr lang="be-BY" sz="8000" b="1" dirty="0" smtClean="0"/>
              <a:t>БелАЗ</a:t>
            </a:r>
            <a:endParaRPr lang="ru-RU" sz="6000" dirty="0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C41A51ED-B67F-A8B3-E912-455096B74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8" y="1628800"/>
            <a:ext cx="4239128" cy="281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B0D4DB08-4F95-F305-5582-61CB4DA9E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9716"/>
          <a:stretch/>
        </p:blipFill>
        <p:spPr bwMode="auto">
          <a:xfrm>
            <a:off x="2687042" y="3570701"/>
            <a:ext cx="6456958" cy="32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54491" y="3109036"/>
            <a:ext cx="288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 ў 1948 г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58514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«Ду-ду-у-у,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іду-у-у!»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у-у-у, х-х-х-х!»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8E492-14A0-B2C1-D9EF-F295C571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«Кран» І</a:t>
            </a:r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Шуцько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A4FEBDCB-3C1E-5A57-71BD-C6367D2E1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3" y="1359817"/>
            <a:ext cx="7222733" cy="5474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49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4716</TotalTime>
  <Words>355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Асновы моўнай культуры, 3 клас</vt:lpstr>
      <vt:lpstr>Успамінаем</vt:lpstr>
      <vt:lpstr>Машыны на будоўлі</vt:lpstr>
      <vt:lpstr>Слоўнікавая работа</vt:lpstr>
      <vt:lpstr>МТЗ</vt:lpstr>
      <vt:lpstr>МАЗ</vt:lpstr>
      <vt:lpstr>БелАЗ</vt:lpstr>
      <vt:lpstr>Фізкультхвілінка </vt:lpstr>
      <vt:lpstr>«Кран» І. Шуцько</vt:lpstr>
      <vt:lpstr>Прафесіі на будоўлі </vt:lpstr>
      <vt:lpstr>Работа з фразеалагізмамі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543</cp:revision>
  <dcterms:created xsi:type="dcterms:W3CDTF">2024-06-18T15:25:29Z</dcterms:created>
  <dcterms:modified xsi:type="dcterms:W3CDTF">2025-03-21T07:36:57Z</dcterms:modified>
</cp:coreProperties>
</file>